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sldIdLst>
    <p:sldId id="257" r:id="rId8"/>
    <p:sldId id="258" r:id="rId9"/>
  </p:sldIdLst>
  <p:sldSz cx="9906000" cy="6858000" type="A4"/>
  <p:notesSz cx="7023100" cy="93091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2" autoAdjust="0"/>
    <p:restoredTop sz="94660" autoAdjust="0"/>
  </p:normalViewPr>
  <p:slideViewPr>
    <p:cSldViewPr snapToObjects="1">
      <p:cViewPr>
        <p:scale>
          <a:sx n="75" d="100"/>
          <a:sy n="75" d="100"/>
        </p:scale>
        <p:origin x="1156" y="-23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n Canva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309424" y="1066800"/>
            <a:ext cx="1754326" cy="3429000"/>
          </a:xfrm>
          <a:prstGeom prst="rect">
            <a:avLst/>
          </a:prstGeom>
          <a:solidFill>
            <a:srgbClr val="FFFFFF"/>
          </a:solidFill>
        </p:spPr>
        <p:txBody>
          <a:bodyPr vert="horz"/>
          <a:lstStyle>
            <a:lvl1pPr marL="0" indent="0">
              <a:buNone/>
              <a:defRPr sz="900"/>
            </a:lvl1pPr>
          </a:lstStyle>
          <a:p>
            <a:pPr lvl="0"/>
            <a:r>
              <a:rPr lang="en-GB" dirty="0"/>
              <a:t>Click to edit Master text styles</a:t>
            </a:r>
          </a:p>
        </p:txBody>
      </p:sp>
      <p:sp>
        <p:nvSpPr>
          <p:cNvPr id="10" name="Text Placeholder 8"/>
          <p:cNvSpPr>
            <a:spLocks noGrp="1"/>
          </p:cNvSpPr>
          <p:nvPr>
            <p:ph type="body" sz="quarter" idx="11"/>
          </p:nvPr>
        </p:nvSpPr>
        <p:spPr>
          <a:xfrm>
            <a:off x="2185335" y="1066800"/>
            <a:ext cx="1754326" cy="1530000"/>
          </a:xfrm>
          <a:prstGeom prst="rect">
            <a:avLst/>
          </a:prstGeom>
          <a:solidFill>
            <a:srgbClr val="FFFFFF"/>
          </a:solidFill>
        </p:spPr>
        <p:txBody>
          <a:bodyPr vert="horz"/>
          <a:lstStyle>
            <a:lvl1pPr marL="0" indent="0">
              <a:buNone/>
              <a:defRPr sz="900"/>
            </a:lvl1pPr>
          </a:lstStyle>
          <a:p>
            <a:pPr lvl="0"/>
            <a:r>
              <a:rPr lang="en-GB"/>
              <a:t>Click to edit Master text styles</a:t>
            </a:r>
          </a:p>
        </p:txBody>
      </p:sp>
      <p:sp>
        <p:nvSpPr>
          <p:cNvPr id="11" name="Text Placeholder 8"/>
          <p:cNvSpPr>
            <a:spLocks noGrp="1"/>
          </p:cNvSpPr>
          <p:nvPr>
            <p:ph type="body" sz="quarter" idx="12"/>
          </p:nvPr>
        </p:nvSpPr>
        <p:spPr>
          <a:xfrm>
            <a:off x="4067689" y="1066799"/>
            <a:ext cx="1754326" cy="3428763"/>
          </a:xfrm>
          <a:prstGeom prst="rect">
            <a:avLst/>
          </a:prstGeom>
          <a:solidFill>
            <a:srgbClr val="FFFFFF"/>
          </a:solidFill>
        </p:spPr>
        <p:txBody>
          <a:bodyPr vert="horz"/>
          <a:lstStyle>
            <a:lvl1pPr marL="0" indent="0">
              <a:buNone/>
              <a:defRPr sz="900"/>
            </a:lvl1pPr>
          </a:lstStyle>
          <a:p>
            <a:pPr lvl="0"/>
            <a:r>
              <a:rPr lang="en-GB"/>
              <a:t>Click to edit Master text styles</a:t>
            </a:r>
          </a:p>
        </p:txBody>
      </p:sp>
      <p:sp>
        <p:nvSpPr>
          <p:cNvPr id="12" name="Text Placeholder 8"/>
          <p:cNvSpPr>
            <a:spLocks noGrp="1"/>
          </p:cNvSpPr>
          <p:nvPr>
            <p:ph type="body" sz="quarter" idx="13"/>
          </p:nvPr>
        </p:nvSpPr>
        <p:spPr>
          <a:xfrm>
            <a:off x="5948526" y="1056067"/>
            <a:ext cx="1754326" cy="1530000"/>
          </a:xfrm>
          <a:prstGeom prst="rect">
            <a:avLst/>
          </a:prstGeom>
          <a:solidFill>
            <a:srgbClr val="FFFFFF"/>
          </a:solidFill>
        </p:spPr>
        <p:txBody>
          <a:bodyPr vert="horz"/>
          <a:lstStyle>
            <a:lvl1pPr marL="0" indent="0">
              <a:buNone/>
              <a:defRPr sz="900"/>
            </a:lvl1pPr>
          </a:lstStyle>
          <a:p>
            <a:pPr lvl="0"/>
            <a:r>
              <a:rPr lang="en-GB"/>
              <a:t>Click to edit Master text styles</a:t>
            </a:r>
          </a:p>
        </p:txBody>
      </p:sp>
      <p:sp>
        <p:nvSpPr>
          <p:cNvPr id="13" name="Text Placeholder 8"/>
          <p:cNvSpPr>
            <a:spLocks noGrp="1"/>
          </p:cNvSpPr>
          <p:nvPr>
            <p:ph type="body" sz="quarter" idx="14"/>
          </p:nvPr>
        </p:nvSpPr>
        <p:spPr>
          <a:xfrm>
            <a:off x="7835806" y="1056066"/>
            <a:ext cx="1754326" cy="3428763"/>
          </a:xfrm>
          <a:prstGeom prst="rect">
            <a:avLst/>
          </a:prstGeom>
          <a:solidFill>
            <a:srgbClr val="FFFFFF"/>
          </a:solidFill>
        </p:spPr>
        <p:txBody>
          <a:bodyPr vert="horz"/>
          <a:lstStyle>
            <a:lvl1pPr marL="0" indent="0">
              <a:buNone/>
              <a:defRPr sz="900"/>
            </a:lvl1pPr>
          </a:lstStyle>
          <a:p>
            <a:pPr lvl="0"/>
            <a:r>
              <a:rPr lang="en-GB"/>
              <a:t>Click to edit Master text styles</a:t>
            </a:r>
          </a:p>
        </p:txBody>
      </p:sp>
      <p:sp>
        <p:nvSpPr>
          <p:cNvPr id="15" name="Text Placeholder 8"/>
          <p:cNvSpPr>
            <a:spLocks noGrp="1"/>
          </p:cNvSpPr>
          <p:nvPr>
            <p:ph type="body" sz="quarter" idx="16"/>
          </p:nvPr>
        </p:nvSpPr>
        <p:spPr>
          <a:xfrm>
            <a:off x="2196704" y="2965800"/>
            <a:ext cx="1754326" cy="1530000"/>
          </a:xfrm>
          <a:prstGeom prst="rect">
            <a:avLst/>
          </a:prstGeom>
          <a:solidFill>
            <a:srgbClr val="FFFFFF"/>
          </a:solidFill>
        </p:spPr>
        <p:txBody>
          <a:bodyPr vert="horz"/>
          <a:lstStyle>
            <a:lvl1pPr marL="0" indent="0">
              <a:buNone/>
              <a:defRPr sz="900" baseline="0"/>
            </a:lvl1pPr>
          </a:lstStyle>
          <a:p>
            <a:pPr lvl="0"/>
            <a:r>
              <a:rPr lang="en-GB"/>
              <a:t>Click to edit Master text styles</a:t>
            </a:r>
          </a:p>
        </p:txBody>
      </p:sp>
      <p:sp>
        <p:nvSpPr>
          <p:cNvPr id="17" name="Text Placeholder 8"/>
          <p:cNvSpPr>
            <a:spLocks noGrp="1"/>
          </p:cNvSpPr>
          <p:nvPr>
            <p:ph type="body" sz="quarter" idx="18"/>
          </p:nvPr>
        </p:nvSpPr>
        <p:spPr>
          <a:xfrm>
            <a:off x="5952078" y="2965800"/>
            <a:ext cx="1754326" cy="1530000"/>
          </a:xfrm>
          <a:prstGeom prst="rect">
            <a:avLst/>
          </a:prstGeom>
          <a:solidFill>
            <a:srgbClr val="FFFFFF"/>
          </a:solidFill>
        </p:spPr>
        <p:txBody>
          <a:bodyPr vert="horz"/>
          <a:lstStyle>
            <a:lvl1pPr marL="0" indent="0">
              <a:buNone/>
              <a:defRPr sz="900"/>
            </a:lvl1pPr>
          </a:lstStyle>
          <a:p>
            <a:pPr lvl="0"/>
            <a:r>
              <a:rPr lang="en-GB"/>
              <a:t>Click to edit Master text styles</a:t>
            </a:r>
          </a:p>
        </p:txBody>
      </p:sp>
      <p:sp>
        <p:nvSpPr>
          <p:cNvPr id="19" name="Text Placeholder 8"/>
          <p:cNvSpPr>
            <a:spLocks noGrp="1"/>
          </p:cNvSpPr>
          <p:nvPr>
            <p:ph type="body" sz="quarter" idx="20"/>
          </p:nvPr>
        </p:nvSpPr>
        <p:spPr>
          <a:xfrm>
            <a:off x="309424" y="4876800"/>
            <a:ext cx="4561026" cy="1447800"/>
          </a:xfrm>
          <a:prstGeom prst="rect">
            <a:avLst/>
          </a:prstGeom>
          <a:solidFill>
            <a:srgbClr val="FFFFFF"/>
          </a:solidFill>
        </p:spPr>
        <p:txBody>
          <a:bodyPr vert="horz"/>
          <a:lstStyle>
            <a:lvl1pPr marL="0" indent="0">
              <a:buNone/>
              <a:defRPr sz="900" baseline="0"/>
            </a:lvl1pPr>
          </a:lstStyle>
          <a:p>
            <a:pPr lvl="0"/>
            <a:r>
              <a:rPr lang="en-GB" dirty="0"/>
              <a:t>Click to edit Master text styles</a:t>
            </a:r>
          </a:p>
        </p:txBody>
      </p:sp>
      <p:sp>
        <p:nvSpPr>
          <p:cNvPr id="20" name="Text Placeholder 8"/>
          <p:cNvSpPr>
            <a:spLocks noGrp="1"/>
          </p:cNvSpPr>
          <p:nvPr>
            <p:ph type="body" sz="quarter" idx="21"/>
          </p:nvPr>
        </p:nvSpPr>
        <p:spPr>
          <a:xfrm>
            <a:off x="5056350" y="4876800"/>
            <a:ext cx="4533783" cy="1447800"/>
          </a:xfrm>
          <a:prstGeom prst="rect">
            <a:avLst/>
          </a:prstGeom>
          <a:solidFill>
            <a:srgbClr val="FFFFFF"/>
          </a:solidFill>
        </p:spPr>
        <p:txBody>
          <a:bodyPr vert="horz"/>
          <a:lstStyle>
            <a:lvl1pPr marL="0" indent="0">
              <a:buNone/>
              <a:defRPr sz="900"/>
            </a:lvl1pPr>
          </a:lstStyle>
          <a:p>
            <a:pPr lvl="0"/>
            <a:r>
              <a:rPr lang="en-GB" dirty="0"/>
              <a:t>Click to edit Master text styles</a:t>
            </a:r>
          </a:p>
        </p:txBody>
      </p:sp>
      <p:sp>
        <p:nvSpPr>
          <p:cNvPr id="22" name="Text Placeholder 8"/>
          <p:cNvSpPr>
            <a:spLocks noGrp="1"/>
          </p:cNvSpPr>
          <p:nvPr>
            <p:ph type="body" sz="quarter" idx="22"/>
          </p:nvPr>
        </p:nvSpPr>
        <p:spPr>
          <a:xfrm>
            <a:off x="3962400" y="381000"/>
            <a:ext cx="1403350" cy="228600"/>
          </a:xfrm>
          <a:prstGeom prst="rect">
            <a:avLst/>
          </a:prstGeom>
          <a:solidFill>
            <a:srgbClr val="FFFFFF"/>
          </a:solidFill>
          <a:ln>
            <a:noFill/>
          </a:ln>
        </p:spPr>
        <p:txBody>
          <a:bodyPr vert="horz"/>
          <a:lstStyle>
            <a:lvl1pPr marL="0" indent="0">
              <a:buNone/>
              <a:defRPr sz="900" baseline="0"/>
            </a:lvl1pPr>
          </a:lstStyle>
          <a:p>
            <a:pPr lvl="0"/>
            <a:r>
              <a:rPr lang="en-GB"/>
              <a:t>Click to edit Master text styles</a:t>
            </a:r>
          </a:p>
        </p:txBody>
      </p:sp>
      <p:sp>
        <p:nvSpPr>
          <p:cNvPr id="23" name="Text Placeholder 8"/>
          <p:cNvSpPr>
            <a:spLocks noGrp="1"/>
          </p:cNvSpPr>
          <p:nvPr>
            <p:ph type="body" sz="quarter" idx="23"/>
          </p:nvPr>
        </p:nvSpPr>
        <p:spPr>
          <a:xfrm>
            <a:off x="5685201" y="381000"/>
            <a:ext cx="1403350" cy="228600"/>
          </a:xfrm>
          <a:prstGeom prst="rect">
            <a:avLst/>
          </a:prstGeom>
          <a:solidFill>
            <a:srgbClr val="FFFFFF"/>
          </a:solidFill>
          <a:ln>
            <a:noFill/>
          </a:ln>
        </p:spPr>
        <p:txBody>
          <a:bodyPr vert="horz"/>
          <a:lstStyle>
            <a:lvl1pPr marL="0" indent="0">
              <a:buNone/>
              <a:defRPr sz="900"/>
            </a:lvl1pPr>
          </a:lstStyle>
          <a:p>
            <a:pPr lvl="0"/>
            <a:r>
              <a:rPr lang="en-GB"/>
              <a:t>Click to edit Master text styles</a:t>
            </a:r>
          </a:p>
        </p:txBody>
      </p:sp>
      <p:sp>
        <p:nvSpPr>
          <p:cNvPr id="24" name="Text Placeholder 8"/>
          <p:cNvSpPr>
            <a:spLocks noGrp="1"/>
          </p:cNvSpPr>
          <p:nvPr>
            <p:ph type="body" sz="quarter" idx="24"/>
          </p:nvPr>
        </p:nvSpPr>
        <p:spPr>
          <a:xfrm>
            <a:off x="7759700" y="381000"/>
            <a:ext cx="1155700" cy="228600"/>
          </a:xfrm>
          <a:prstGeom prst="rect">
            <a:avLst/>
          </a:prstGeom>
          <a:solidFill>
            <a:srgbClr val="FFFFFF"/>
          </a:solidFill>
          <a:ln>
            <a:noFill/>
          </a:ln>
        </p:spPr>
        <p:txBody>
          <a:bodyPr vert="horz"/>
          <a:lstStyle>
            <a:lvl1pPr marL="0" indent="0">
              <a:buNone/>
              <a:defRPr sz="900"/>
            </a:lvl1pPr>
          </a:lstStyle>
          <a:p>
            <a:pPr lvl="0"/>
            <a:r>
              <a:rPr lang="en-GB"/>
              <a:t>Click to edit Master text styles</a:t>
            </a:r>
          </a:p>
        </p:txBody>
      </p:sp>
      <p:sp>
        <p:nvSpPr>
          <p:cNvPr id="25" name="Text Placeholder 8"/>
          <p:cNvSpPr>
            <a:spLocks noGrp="1"/>
          </p:cNvSpPr>
          <p:nvPr>
            <p:ph type="body" sz="quarter" idx="25"/>
          </p:nvPr>
        </p:nvSpPr>
        <p:spPr>
          <a:xfrm>
            <a:off x="9245600" y="381000"/>
            <a:ext cx="412750" cy="228600"/>
          </a:xfrm>
          <a:prstGeom prst="rect">
            <a:avLst/>
          </a:prstGeom>
          <a:solidFill>
            <a:srgbClr val="FFFFFF"/>
          </a:solidFill>
          <a:ln>
            <a:noFill/>
          </a:ln>
        </p:spPr>
        <p:txBody>
          <a:bodyPr vert="horz"/>
          <a:lstStyle>
            <a:lvl1pPr marL="0" indent="0">
              <a:buNone/>
              <a:defRPr sz="900"/>
            </a:lvl1pPr>
          </a:lstStyle>
          <a:p>
            <a:pPr lvl="0"/>
            <a:r>
              <a:rPr lang="en-GB"/>
              <a:t>Click to edit Master text styles</a:t>
            </a:r>
          </a:p>
        </p:txBody>
      </p:sp>
    </p:spTree>
    <p:extLst>
      <p:ext uri="{BB962C8B-B14F-4D97-AF65-F5344CB8AC3E}">
        <p14:creationId xmlns:p14="http://schemas.microsoft.com/office/powerpoint/2010/main" val="317415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4" name="Rectangle 23"/>
          <p:cNvSpPr/>
          <p:nvPr userDrawn="1"/>
        </p:nvSpPr>
        <p:spPr>
          <a:xfrm>
            <a:off x="266700" y="762000"/>
            <a:ext cx="9385300" cy="5638800"/>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1027" name="TextBox 6"/>
          <p:cNvSpPr txBox="1">
            <a:spLocks noChangeArrowheads="1"/>
          </p:cNvSpPr>
          <p:nvPr userDrawn="1"/>
        </p:nvSpPr>
        <p:spPr bwMode="auto">
          <a:xfrm>
            <a:off x="247650" y="304800"/>
            <a:ext cx="2063750" cy="338138"/>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GB" sz="1600" b="1" dirty="0">
                <a:latin typeface="Arial" charset="0"/>
                <a:cs typeface="Arial" charset="0"/>
              </a:rPr>
              <a:t>The Lean Canvas</a:t>
            </a:r>
          </a:p>
        </p:txBody>
      </p:sp>
      <p:sp>
        <p:nvSpPr>
          <p:cNvPr id="1028" name="TextBox 7"/>
          <p:cNvSpPr txBox="1">
            <a:spLocks noChangeArrowheads="1"/>
          </p:cNvSpPr>
          <p:nvPr userDrawn="1"/>
        </p:nvSpPr>
        <p:spPr bwMode="auto">
          <a:xfrm>
            <a:off x="3860800" y="184150"/>
            <a:ext cx="1403350"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GB" sz="700" i="1">
                <a:latin typeface="Arial" charset="0"/>
                <a:cs typeface="Arial" charset="0"/>
              </a:rPr>
              <a:t>Designed for:</a:t>
            </a:r>
          </a:p>
        </p:txBody>
      </p:sp>
      <p:sp>
        <p:nvSpPr>
          <p:cNvPr id="1029" name="TextBox 8"/>
          <p:cNvSpPr txBox="1">
            <a:spLocks noChangeArrowheads="1"/>
          </p:cNvSpPr>
          <p:nvPr userDrawn="1"/>
        </p:nvSpPr>
        <p:spPr bwMode="auto">
          <a:xfrm>
            <a:off x="5586413" y="180975"/>
            <a:ext cx="1403350"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GB" sz="700" i="1">
                <a:latin typeface="Arial" charset="0"/>
                <a:cs typeface="Arial" charset="0"/>
              </a:rPr>
              <a:t>Designed by:</a:t>
            </a:r>
          </a:p>
        </p:txBody>
      </p:sp>
      <p:sp>
        <p:nvSpPr>
          <p:cNvPr id="1030" name="TextBox 9"/>
          <p:cNvSpPr txBox="1">
            <a:spLocks noChangeArrowheads="1"/>
          </p:cNvSpPr>
          <p:nvPr userDrawn="1"/>
        </p:nvSpPr>
        <p:spPr bwMode="auto">
          <a:xfrm>
            <a:off x="7664450" y="180975"/>
            <a:ext cx="1214438" cy="203200"/>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GB" sz="700" i="1">
                <a:latin typeface="Arial" charset="0"/>
                <a:cs typeface="Arial" charset="0"/>
              </a:rPr>
              <a:t>Date:</a:t>
            </a:r>
          </a:p>
        </p:txBody>
      </p:sp>
      <p:sp>
        <p:nvSpPr>
          <p:cNvPr id="1031" name="TextBox 10"/>
          <p:cNvSpPr txBox="1">
            <a:spLocks noChangeArrowheads="1"/>
          </p:cNvSpPr>
          <p:nvPr userDrawn="1"/>
        </p:nvSpPr>
        <p:spPr bwMode="auto">
          <a:xfrm>
            <a:off x="9142413" y="180975"/>
            <a:ext cx="620712"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GB" sz="700" i="1" dirty="0">
                <a:latin typeface="Arial" charset="0"/>
                <a:cs typeface="Arial" charset="0"/>
              </a:rPr>
              <a:t>Version:</a:t>
            </a:r>
          </a:p>
        </p:txBody>
      </p:sp>
      <p:sp>
        <p:nvSpPr>
          <p:cNvPr id="1032" name="TextBox 11"/>
          <p:cNvSpPr txBox="1">
            <a:spLocks noChangeArrowheads="1"/>
          </p:cNvSpPr>
          <p:nvPr userDrawn="1"/>
        </p:nvSpPr>
        <p:spPr bwMode="auto">
          <a:xfrm>
            <a:off x="244475" y="788988"/>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问题描述</a:t>
            </a:r>
            <a:endParaRPr lang="en-GB" sz="1000" b="1" dirty="0">
              <a:latin typeface="Arial" charset="0"/>
              <a:cs typeface="Arial" charset="0"/>
            </a:endParaRPr>
          </a:p>
        </p:txBody>
      </p:sp>
      <p:sp>
        <p:nvSpPr>
          <p:cNvPr id="1035" name="TextBox 14"/>
          <p:cNvSpPr txBox="1">
            <a:spLocks noChangeArrowheads="1"/>
          </p:cNvSpPr>
          <p:nvPr userDrawn="1"/>
        </p:nvSpPr>
        <p:spPr bwMode="auto">
          <a:xfrm>
            <a:off x="2124075" y="788988"/>
            <a:ext cx="1751013"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解决方案</a:t>
            </a:r>
            <a:endParaRPr lang="en-GB" sz="1000" b="1" dirty="0">
              <a:latin typeface="Arial" charset="0"/>
              <a:cs typeface="Arial" charset="0"/>
            </a:endParaRPr>
          </a:p>
        </p:txBody>
      </p:sp>
      <p:sp>
        <p:nvSpPr>
          <p:cNvPr id="1036" name="TextBox 15"/>
          <p:cNvSpPr txBox="1">
            <a:spLocks noChangeArrowheads="1"/>
          </p:cNvSpPr>
          <p:nvPr userDrawn="1"/>
        </p:nvSpPr>
        <p:spPr bwMode="auto">
          <a:xfrm>
            <a:off x="2124075" y="2649538"/>
            <a:ext cx="1751013"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关键指标</a:t>
            </a:r>
            <a:endParaRPr lang="en-GB" sz="1000" b="1" dirty="0">
              <a:latin typeface="Arial" charset="0"/>
              <a:cs typeface="Arial" charset="0"/>
            </a:endParaRPr>
          </a:p>
        </p:txBody>
      </p:sp>
      <p:sp>
        <p:nvSpPr>
          <p:cNvPr id="1037" name="TextBox 16"/>
          <p:cNvSpPr txBox="1">
            <a:spLocks noChangeArrowheads="1"/>
          </p:cNvSpPr>
          <p:nvPr userDrawn="1"/>
        </p:nvSpPr>
        <p:spPr bwMode="auto">
          <a:xfrm>
            <a:off x="4025900" y="788988"/>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技术亮点（难点）</a:t>
            </a:r>
            <a:endParaRPr lang="en-GB" sz="1000" b="1" dirty="0">
              <a:latin typeface="Arial" charset="0"/>
              <a:cs typeface="Arial" charset="0"/>
            </a:endParaRPr>
          </a:p>
        </p:txBody>
      </p:sp>
      <p:sp>
        <p:nvSpPr>
          <p:cNvPr id="1038" name="TextBox 17"/>
          <p:cNvSpPr txBox="1">
            <a:spLocks noChangeArrowheads="1"/>
          </p:cNvSpPr>
          <p:nvPr userDrawn="1"/>
        </p:nvSpPr>
        <p:spPr bwMode="auto">
          <a:xfrm>
            <a:off x="5915025" y="2670563"/>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项目原创性</a:t>
            </a:r>
            <a:endParaRPr lang="en-GB" sz="1000" b="1" dirty="0">
              <a:latin typeface="Arial" charset="0"/>
              <a:cs typeface="Arial" charset="0"/>
            </a:endParaRPr>
          </a:p>
        </p:txBody>
      </p:sp>
      <p:sp>
        <p:nvSpPr>
          <p:cNvPr id="1039" name="TextBox 18"/>
          <p:cNvSpPr txBox="1">
            <a:spLocks noChangeArrowheads="1"/>
          </p:cNvSpPr>
          <p:nvPr userDrawn="1"/>
        </p:nvSpPr>
        <p:spPr bwMode="auto">
          <a:xfrm>
            <a:off x="240179" y="4612502"/>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落地可行性</a:t>
            </a:r>
            <a:endParaRPr lang="en-GB" sz="1000" b="1" dirty="0">
              <a:latin typeface="Arial" charset="0"/>
              <a:cs typeface="Arial" charset="0"/>
            </a:endParaRPr>
          </a:p>
        </p:txBody>
      </p:sp>
      <p:sp>
        <p:nvSpPr>
          <p:cNvPr id="1041" name="TextBox 20"/>
          <p:cNvSpPr txBox="1">
            <a:spLocks noChangeArrowheads="1"/>
          </p:cNvSpPr>
          <p:nvPr userDrawn="1"/>
        </p:nvSpPr>
        <p:spPr bwMode="auto">
          <a:xfrm>
            <a:off x="7818438" y="788988"/>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用户细分</a:t>
            </a:r>
            <a:endParaRPr lang="en-GB" sz="1000" b="1" dirty="0">
              <a:latin typeface="Arial" charset="0"/>
              <a:cs typeface="Arial" charset="0"/>
            </a:endParaRPr>
          </a:p>
        </p:txBody>
      </p:sp>
      <p:sp>
        <p:nvSpPr>
          <p:cNvPr id="1043" name="TextBox 22"/>
          <p:cNvSpPr txBox="1">
            <a:spLocks noChangeArrowheads="1"/>
          </p:cNvSpPr>
          <p:nvPr userDrawn="1"/>
        </p:nvSpPr>
        <p:spPr bwMode="auto">
          <a:xfrm>
            <a:off x="4973638" y="4572000"/>
            <a:ext cx="1749425" cy="246221"/>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缺点以及改进方案</a:t>
            </a:r>
            <a:endParaRPr lang="en-GB" sz="1000" b="1" dirty="0">
              <a:latin typeface="Arial" charset="0"/>
              <a:cs typeface="Arial" charset="0"/>
            </a:endParaRPr>
          </a:p>
        </p:txBody>
      </p:sp>
      <p:sp>
        <p:nvSpPr>
          <p:cNvPr id="25" name="Rectangle 24"/>
          <p:cNvSpPr/>
          <p:nvPr userDrawn="1"/>
        </p:nvSpPr>
        <p:spPr>
          <a:xfrm>
            <a:off x="244475" y="762000"/>
            <a:ext cx="1879600"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6" name="Rectangle 25"/>
          <p:cNvSpPr/>
          <p:nvPr userDrawn="1"/>
        </p:nvSpPr>
        <p:spPr>
          <a:xfrm>
            <a:off x="2124075" y="760413"/>
            <a:ext cx="1881188" cy="188277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7" name="Rectangle 26"/>
          <p:cNvSpPr/>
          <p:nvPr userDrawn="1"/>
        </p:nvSpPr>
        <p:spPr>
          <a:xfrm>
            <a:off x="2124075" y="2643188"/>
            <a:ext cx="1881188" cy="192881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8" name="Rectangle 27"/>
          <p:cNvSpPr/>
          <p:nvPr userDrawn="1"/>
        </p:nvSpPr>
        <p:spPr>
          <a:xfrm>
            <a:off x="4005263" y="762000"/>
            <a:ext cx="1879600"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9" name="Rectangle 28"/>
          <p:cNvSpPr/>
          <p:nvPr userDrawn="1"/>
        </p:nvSpPr>
        <p:spPr>
          <a:xfrm>
            <a:off x="5884863" y="762000"/>
            <a:ext cx="1879600" cy="188277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0" name="Rectangle 29"/>
          <p:cNvSpPr/>
          <p:nvPr userDrawn="1"/>
        </p:nvSpPr>
        <p:spPr>
          <a:xfrm>
            <a:off x="5884863" y="2643188"/>
            <a:ext cx="1879600" cy="192881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1" name="Rectangle 30"/>
          <p:cNvSpPr/>
          <p:nvPr userDrawn="1"/>
        </p:nvSpPr>
        <p:spPr>
          <a:xfrm>
            <a:off x="7770813" y="762000"/>
            <a:ext cx="1881187"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2" name="Rectangle 31"/>
          <p:cNvSpPr/>
          <p:nvPr userDrawn="1"/>
        </p:nvSpPr>
        <p:spPr>
          <a:xfrm>
            <a:off x="244475" y="4579938"/>
            <a:ext cx="4713288" cy="18208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3" name="Rectangle 32"/>
          <p:cNvSpPr/>
          <p:nvPr userDrawn="1"/>
        </p:nvSpPr>
        <p:spPr>
          <a:xfrm>
            <a:off x="4957763" y="4579938"/>
            <a:ext cx="4692650" cy="18208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pic>
        <p:nvPicPr>
          <p:cNvPr id="1053" name="Picture 1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312274" y="656089"/>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 name="Picture 14"/>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530165" y="731837"/>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5" name="Picture 1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58838" y="706438"/>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6" name="Picture 17"/>
          <p:cNvPicPr>
            <a:picLocks noChangeAspect="1"/>
          </p:cNvPicPr>
          <p:nvPr userDrawn="1"/>
        </p:nvPicPr>
        <p:blipFill>
          <a:blip r:embed="rId7">
            <a:extLst>
              <a:ext uri="{28A0092B-C50C-407E-A947-70E740481C1C}">
                <a14:useLocalDpi xmlns:a14="http://schemas.microsoft.com/office/drawing/2010/main" val="0"/>
              </a:ext>
            </a:extLst>
          </a:blip>
          <a:srcRect l="11171"/>
          <a:stretch>
            <a:fillRect/>
          </a:stretch>
        </p:blipFill>
        <p:spPr bwMode="auto">
          <a:xfrm>
            <a:off x="6680667" y="4495800"/>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7" name="Picture 19"/>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2735439" y="630876"/>
            <a:ext cx="410788" cy="41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8" name="Picture 20"/>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397471" y="762000"/>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9" name="Picture 21"/>
          <p:cNvPicPr>
            <a:picLocks noChangeAspect="1"/>
          </p:cNvPicPr>
          <p:nvPr userDrawn="1"/>
        </p:nvPicPr>
        <p:blipFill>
          <a:blip r:embed="rId10">
            <a:extLst>
              <a:ext uri="{28A0092B-C50C-407E-A947-70E740481C1C}">
                <a14:useLocalDpi xmlns:a14="http://schemas.microsoft.com/office/drawing/2010/main" val="0"/>
              </a:ext>
            </a:extLst>
          </a:blip>
          <a:srcRect t="8025" r="6839"/>
          <a:stretch>
            <a:fillRect/>
          </a:stretch>
        </p:blipFill>
        <p:spPr bwMode="auto">
          <a:xfrm>
            <a:off x="1004094" y="4510880"/>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0" name="Picture 15"/>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397472" y="2613413"/>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1" name="Picture 18"/>
          <p:cNvPicPr>
            <a:picLocks noChangeAspect="1"/>
          </p:cNvPicPr>
          <p:nvPr userDrawn="1"/>
        </p:nvPicPr>
        <p:blipFill>
          <a:blip r:embed="rId12">
            <a:extLst>
              <a:ext uri="{28A0092B-C50C-407E-A947-70E740481C1C}">
                <a14:useLocalDpi xmlns:a14="http://schemas.microsoft.com/office/drawing/2010/main" val="0"/>
              </a:ext>
            </a:extLst>
          </a:blip>
          <a:srcRect b="6728"/>
          <a:stretch>
            <a:fillRect/>
          </a:stretch>
        </p:blipFill>
        <p:spPr bwMode="auto">
          <a:xfrm>
            <a:off x="2814263" y="2574690"/>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17">
            <a:extLst>
              <a:ext uri="{FF2B5EF4-FFF2-40B4-BE49-F238E27FC236}">
                <a16:creationId xmlns:a16="http://schemas.microsoft.com/office/drawing/2014/main" id="{94D14E0D-2E0F-449C-BC27-5ECFBB381318}"/>
              </a:ext>
            </a:extLst>
          </p:cNvPr>
          <p:cNvSpPr txBox="1">
            <a:spLocks noChangeArrowheads="1"/>
          </p:cNvSpPr>
          <p:nvPr userDrawn="1"/>
        </p:nvSpPr>
        <p:spPr bwMode="auto">
          <a:xfrm>
            <a:off x="5932488" y="788988"/>
            <a:ext cx="17494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1000" b="1" dirty="0">
                <a:latin typeface="Arial" charset="0"/>
                <a:cs typeface="Arial" charset="0"/>
              </a:rPr>
              <a:t>竞争壁垒</a:t>
            </a:r>
            <a:endParaRPr lang="en-GB" sz="1000" b="1" dirty="0">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0" fontAlgn="base" hangingPunct="0">
        <a:spcBef>
          <a:spcPct val="0"/>
        </a:spcBef>
        <a:spcAft>
          <a:spcPct val="0"/>
        </a:spcAft>
        <a:defRPr sz="4400" kern="1200">
          <a:solidFill>
            <a:schemeClr val="tx1"/>
          </a:solidFill>
          <a:latin typeface="Arial"/>
          <a:ea typeface="MS PGothic" panose="020B0600070205080204" pitchFamily="34" charset="-128"/>
          <a:cs typeface="Arial"/>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5pPr>
      <a:lvl6pPr marL="457200" algn="ctr" defTabSz="457200" rtl="0" fontAlgn="base">
        <a:spcBef>
          <a:spcPct val="0"/>
        </a:spcBef>
        <a:spcAft>
          <a:spcPct val="0"/>
        </a:spcAft>
        <a:defRPr sz="4400">
          <a:solidFill>
            <a:schemeClr val="tx1"/>
          </a:solidFill>
          <a:latin typeface="Arial" charset="0"/>
          <a:ea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Placeholder 33">
            <a:extLst>
              <a:ext uri="{FF2B5EF4-FFF2-40B4-BE49-F238E27FC236}">
                <a16:creationId xmlns:a16="http://schemas.microsoft.com/office/drawing/2014/main" id="{3DD26212-DFD3-4928-A8F9-6EDB52F28E07}"/>
              </a:ext>
            </a:extLst>
          </p:cNvPr>
          <p:cNvSpPr>
            <a:spLocks noGrp="1"/>
          </p:cNvSpPr>
          <p:nvPr>
            <p:ph type="body" sz="quarter" idx="10"/>
          </p:nvPr>
        </p:nvSpPr>
        <p:spPr>
          <a:xfrm>
            <a:off x="309424" y="1066800"/>
            <a:ext cx="1754326" cy="1530000"/>
          </a:xfrm>
        </p:spPr>
        <p:txBody>
          <a:bodyPr/>
          <a:lstStyle/>
          <a:p>
            <a:r>
              <a:rPr lang="zh-CN" altLang="en-US" dirty="0">
                <a:latin typeface="PingFang SC"/>
              </a:rPr>
              <a:t>产品能够</a:t>
            </a:r>
            <a:r>
              <a:rPr lang="zh-CN" altLang="en-US" b="0" i="0" dirty="0">
                <a:effectLst/>
                <a:latin typeface="PingFang SC"/>
              </a:rPr>
              <a:t>解决的三个最核心的痛点问题。</a:t>
            </a:r>
            <a:endParaRPr lang="en-US" altLang="zh-CN" b="0" i="0" dirty="0">
              <a:effectLst/>
              <a:latin typeface="PingFang SC"/>
            </a:endParaRPr>
          </a:p>
          <a:p>
            <a:r>
              <a:rPr lang="zh-CN" altLang="en-US" dirty="0">
                <a:latin typeface="PingFang SC"/>
              </a:rPr>
              <a:t>痛点需要对应客户当前的核心需求，例如针对忙碌的上班族或是外出不便的人的购物需求而诞生的电商平台。</a:t>
            </a:r>
            <a:endParaRPr lang="en-US" altLang="zh-CN" dirty="0">
              <a:latin typeface="PingFang SC"/>
            </a:endParaRPr>
          </a:p>
          <a:p>
            <a:r>
              <a:rPr lang="zh-CN" altLang="en-US" dirty="0">
                <a:latin typeface="PingFang SC"/>
              </a:rPr>
              <a:t>请简单描述你们的产品能够解决什么痛点问题，并且如何在商业计划中得以体现。</a:t>
            </a:r>
            <a:endParaRPr lang="en-US" dirty="0">
              <a:latin typeface="PingFang SC"/>
            </a:endParaRPr>
          </a:p>
        </p:txBody>
      </p:sp>
      <p:sp>
        <p:nvSpPr>
          <p:cNvPr id="35" name="Text Placeholder 34">
            <a:extLst>
              <a:ext uri="{FF2B5EF4-FFF2-40B4-BE49-F238E27FC236}">
                <a16:creationId xmlns:a16="http://schemas.microsoft.com/office/drawing/2014/main" id="{20AA0250-BC1C-476A-957A-09D8B5DE92F2}"/>
              </a:ext>
            </a:extLst>
          </p:cNvPr>
          <p:cNvSpPr>
            <a:spLocks noGrp="1"/>
          </p:cNvSpPr>
          <p:nvPr>
            <p:ph type="body" sz="quarter" idx="11"/>
          </p:nvPr>
        </p:nvSpPr>
        <p:spPr/>
        <p:txBody>
          <a:bodyPr/>
          <a:lstStyle/>
          <a:p>
            <a:r>
              <a:rPr lang="zh-CN" altLang="en-US" dirty="0"/>
              <a:t>产品最重要的三个功能。</a:t>
            </a:r>
            <a:endParaRPr lang="en-US" altLang="zh-CN" dirty="0"/>
          </a:p>
          <a:p>
            <a:r>
              <a:rPr lang="zh-CN" altLang="en-US" dirty="0"/>
              <a:t>为了解决痛点问题而设计出的主要功能，并对其进行简单的描述。</a:t>
            </a:r>
            <a:endParaRPr lang="en-US" dirty="0"/>
          </a:p>
        </p:txBody>
      </p:sp>
      <p:sp>
        <p:nvSpPr>
          <p:cNvPr id="36" name="Text Placeholder 35">
            <a:extLst>
              <a:ext uri="{FF2B5EF4-FFF2-40B4-BE49-F238E27FC236}">
                <a16:creationId xmlns:a16="http://schemas.microsoft.com/office/drawing/2014/main" id="{BA808A33-0270-47B9-872B-5019FAF22ACE}"/>
              </a:ext>
            </a:extLst>
          </p:cNvPr>
          <p:cNvSpPr>
            <a:spLocks noGrp="1"/>
          </p:cNvSpPr>
          <p:nvPr>
            <p:ph type="body" sz="quarter" idx="12"/>
          </p:nvPr>
        </p:nvSpPr>
        <p:spPr>
          <a:xfrm>
            <a:off x="4067689" y="1066800"/>
            <a:ext cx="1754326" cy="3428762"/>
          </a:xfrm>
        </p:spPr>
        <p:txBody>
          <a:bodyPr/>
          <a:lstStyle/>
          <a:p>
            <a:r>
              <a:rPr lang="zh-CN" altLang="en-US" dirty="0"/>
              <a:t>产品使用了什么创新技术，简单描述使用到的技术亮点，并在之后的技术实现文档中提供具体代码以支撑此亮点。</a:t>
            </a:r>
            <a:endParaRPr lang="en-US" dirty="0"/>
          </a:p>
        </p:txBody>
      </p:sp>
      <p:sp>
        <p:nvSpPr>
          <p:cNvPr id="37" name="Text Placeholder 36">
            <a:extLst>
              <a:ext uri="{FF2B5EF4-FFF2-40B4-BE49-F238E27FC236}">
                <a16:creationId xmlns:a16="http://schemas.microsoft.com/office/drawing/2014/main" id="{5351FDF8-2706-414F-ABC0-C59D4E2D9725}"/>
              </a:ext>
            </a:extLst>
          </p:cNvPr>
          <p:cNvSpPr>
            <a:spLocks noGrp="1"/>
          </p:cNvSpPr>
          <p:nvPr>
            <p:ph type="body" sz="quarter" idx="13"/>
          </p:nvPr>
        </p:nvSpPr>
        <p:spPr/>
        <p:txBody>
          <a:bodyPr/>
          <a:lstStyle/>
          <a:p>
            <a:r>
              <a:rPr lang="zh-CN" altLang="en-US" dirty="0"/>
              <a:t>可以和竞争对手区分开的优势，例如专利。</a:t>
            </a:r>
            <a:endParaRPr lang="en-US" altLang="zh-CN" dirty="0"/>
          </a:p>
          <a:p>
            <a:r>
              <a:rPr lang="zh-CN" altLang="en-US" dirty="0"/>
              <a:t>简单阐述什么样的竞争壁垒可以让你在众多竞争对手中脱颖而出。</a:t>
            </a:r>
            <a:endParaRPr lang="en-US" dirty="0"/>
          </a:p>
        </p:txBody>
      </p:sp>
      <p:sp>
        <p:nvSpPr>
          <p:cNvPr id="38" name="Text Placeholder 37">
            <a:extLst>
              <a:ext uri="{FF2B5EF4-FFF2-40B4-BE49-F238E27FC236}">
                <a16:creationId xmlns:a16="http://schemas.microsoft.com/office/drawing/2014/main" id="{C6D246CB-7706-472E-99BE-E7D1B0B4D5B6}"/>
              </a:ext>
            </a:extLst>
          </p:cNvPr>
          <p:cNvSpPr>
            <a:spLocks noGrp="1"/>
          </p:cNvSpPr>
          <p:nvPr>
            <p:ph type="body" sz="quarter" idx="14"/>
          </p:nvPr>
        </p:nvSpPr>
        <p:spPr>
          <a:xfrm>
            <a:off x="7835806" y="1056066"/>
            <a:ext cx="1754326" cy="3428761"/>
          </a:xfrm>
        </p:spPr>
        <p:txBody>
          <a:bodyPr/>
          <a:lstStyle/>
          <a:p>
            <a:r>
              <a:rPr lang="zh-CN" altLang="en-US" dirty="0"/>
              <a:t>目标用户，客户。</a:t>
            </a:r>
            <a:endParaRPr lang="en-US" altLang="zh-CN" dirty="0"/>
          </a:p>
          <a:p>
            <a:r>
              <a:rPr lang="zh-CN" altLang="en-US" dirty="0"/>
              <a:t>例如普惠金融产品的目标用户是小微企业，老年人等弱势群体，并非投行，上市公司等。</a:t>
            </a:r>
            <a:endParaRPr lang="en-US" altLang="zh-CN" dirty="0"/>
          </a:p>
          <a:p>
            <a:r>
              <a:rPr lang="zh-CN" altLang="en-US" dirty="0"/>
              <a:t>简单概括你们团队如何识别和定义目标用户。</a:t>
            </a:r>
            <a:endParaRPr lang="en-US" dirty="0"/>
          </a:p>
        </p:txBody>
      </p:sp>
      <p:sp>
        <p:nvSpPr>
          <p:cNvPr id="40" name="Text Placeholder 39">
            <a:extLst>
              <a:ext uri="{FF2B5EF4-FFF2-40B4-BE49-F238E27FC236}">
                <a16:creationId xmlns:a16="http://schemas.microsoft.com/office/drawing/2014/main" id="{C124FF11-E6A4-4252-8BFB-4EC89800B960}"/>
              </a:ext>
            </a:extLst>
          </p:cNvPr>
          <p:cNvSpPr>
            <a:spLocks noGrp="1"/>
          </p:cNvSpPr>
          <p:nvPr>
            <p:ph type="body" sz="quarter" idx="16"/>
          </p:nvPr>
        </p:nvSpPr>
        <p:spPr/>
        <p:txBody>
          <a:bodyPr/>
          <a:lstStyle/>
          <a:p>
            <a:r>
              <a:rPr lang="zh-CN" altLang="en-US" dirty="0"/>
              <a:t>评判产品符合客户需求的三个关键因素。</a:t>
            </a:r>
            <a:endParaRPr lang="en-US" altLang="zh-CN" dirty="0"/>
          </a:p>
          <a:p>
            <a:r>
              <a:rPr lang="zh-CN" altLang="en-US" dirty="0"/>
              <a:t>产品上线后的运营情况，需要相应的指标进行衡量，请简单阐述你们的标准。</a:t>
            </a:r>
            <a:endParaRPr lang="en-US" dirty="0"/>
          </a:p>
        </p:txBody>
      </p:sp>
      <p:sp>
        <p:nvSpPr>
          <p:cNvPr id="42" name="Text Placeholder 41">
            <a:extLst>
              <a:ext uri="{FF2B5EF4-FFF2-40B4-BE49-F238E27FC236}">
                <a16:creationId xmlns:a16="http://schemas.microsoft.com/office/drawing/2014/main" id="{16DDEA4C-73EA-4419-A930-D63057032D21}"/>
              </a:ext>
            </a:extLst>
          </p:cNvPr>
          <p:cNvSpPr>
            <a:spLocks noGrp="1"/>
          </p:cNvSpPr>
          <p:nvPr>
            <p:ph type="body" sz="quarter" idx="18"/>
          </p:nvPr>
        </p:nvSpPr>
        <p:spPr/>
        <p:txBody>
          <a:bodyPr/>
          <a:lstStyle/>
          <a:p>
            <a:r>
              <a:rPr lang="zh-CN" altLang="en-US" dirty="0"/>
              <a:t>如何证明你们的项目具有原</a:t>
            </a:r>
            <a:r>
              <a:rPr lang="zh-CN" altLang="en-US"/>
              <a:t>创性。</a:t>
            </a:r>
            <a:endParaRPr lang="en-US" dirty="0"/>
          </a:p>
        </p:txBody>
      </p:sp>
      <p:sp>
        <p:nvSpPr>
          <p:cNvPr id="44" name="Text Placeholder 43">
            <a:extLst>
              <a:ext uri="{FF2B5EF4-FFF2-40B4-BE49-F238E27FC236}">
                <a16:creationId xmlns:a16="http://schemas.microsoft.com/office/drawing/2014/main" id="{6AF1F296-77A8-41C7-8F23-216E59C6E45C}"/>
              </a:ext>
            </a:extLst>
          </p:cNvPr>
          <p:cNvSpPr>
            <a:spLocks noGrp="1"/>
          </p:cNvSpPr>
          <p:nvPr>
            <p:ph type="body" sz="quarter" idx="20"/>
          </p:nvPr>
        </p:nvSpPr>
        <p:spPr/>
        <p:txBody>
          <a:bodyPr/>
          <a:lstStyle/>
          <a:p>
            <a:r>
              <a:rPr lang="zh-CN" altLang="en-US" dirty="0"/>
              <a:t>请对你们最终产品落地的可行性进行简单的分析。</a:t>
            </a:r>
            <a:endParaRPr lang="en-US" dirty="0"/>
          </a:p>
        </p:txBody>
      </p:sp>
      <p:sp>
        <p:nvSpPr>
          <p:cNvPr id="45" name="Text Placeholder 44">
            <a:extLst>
              <a:ext uri="{FF2B5EF4-FFF2-40B4-BE49-F238E27FC236}">
                <a16:creationId xmlns:a16="http://schemas.microsoft.com/office/drawing/2014/main" id="{25FAEB1E-E72B-449B-8927-F8A2B7A1144B}"/>
              </a:ext>
            </a:extLst>
          </p:cNvPr>
          <p:cNvSpPr>
            <a:spLocks noGrp="1"/>
          </p:cNvSpPr>
          <p:nvPr>
            <p:ph type="body" sz="quarter" idx="21"/>
          </p:nvPr>
        </p:nvSpPr>
        <p:spPr/>
        <p:txBody>
          <a:bodyPr/>
          <a:lstStyle/>
          <a:p>
            <a:r>
              <a:rPr lang="zh-CN" altLang="en-US" dirty="0"/>
              <a:t>你们的产品还有那些不足的地方，是否有相应的完善方案？</a:t>
            </a:r>
            <a:endParaRPr lang="en-US" dirty="0"/>
          </a:p>
        </p:txBody>
      </p:sp>
      <p:sp>
        <p:nvSpPr>
          <p:cNvPr id="46" name="Text Placeholder 45">
            <a:extLst>
              <a:ext uri="{FF2B5EF4-FFF2-40B4-BE49-F238E27FC236}">
                <a16:creationId xmlns:a16="http://schemas.microsoft.com/office/drawing/2014/main" id="{54911955-91BB-492D-8753-A4E56F1FF3A9}"/>
              </a:ext>
            </a:extLst>
          </p:cNvPr>
          <p:cNvSpPr>
            <a:spLocks noGrp="1"/>
          </p:cNvSpPr>
          <p:nvPr>
            <p:ph type="body" sz="quarter" idx="22"/>
          </p:nvPr>
        </p:nvSpPr>
        <p:spPr/>
        <p:txBody>
          <a:bodyPr/>
          <a:lstStyle/>
          <a:p>
            <a:r>
              <a:rPr lang="en-US" dirty="0"/>
              <a:t>C</a:t>
            </a:r>
            <a:r>
              <a:rPr lang="en-US" altLang="zh-CN" dirty="0"/>
              <a:t>iti Cup</a:t>
            </a:r>
            <a:endParaRPr lang="en-US" dirty="0"/>
          </a:p>
        </p:txBody>
      </p:sp>
      <p:sp>
        <p:nvSpPr>
          <p:cNvPr id="47" name="Text Placeholder 46">
            <a:extLst>
              <a:ext uri="{FF2B5EF4-FFF2-40B4-BE49-F238E27FC236}">
                <a16:creationId xmlns:a16="http://schemas.microsoft.com/office/drawing/2014/main" id="{04BBD24C-D623-4CA0-96E9-5A9E627E1CA8}"/>
              </a:ext>
            </a:extLst>
          </p:cNvPr>
          <p:cNvSpPr>
            <a:spLocks noGrp="1"/>
          </p:cNvSpPr>
          <p:nvPr>
            <p:ph type="body" sz="quarter" idx="23"/>
          </p:nvPr>
        </p:nvSpPr>
        <p:spPr/>
        <p:txBody>
          <a:bodyPr/>
          <a:lstStyle/>
          <a:p>
            <a:endParaRPr lang="en-US" dirty="0"/>
          </a:p>
        </p:txBody>
      </p:sp>
      <p:sp>
        <p:nvSpPr>
          <p:cNvPr id="48" name="Text Placeholder 47">
            <a:extLst>
              <a:ext uri="{FF2B5EF4-FFF2-40B4-BE49-F238E27FC236}">
                <a16:creationId xmlns:a16="http://schemas.microsoft.com/office/drawing/2014/main" id="{1BB68649-CFD9-474B-BD60-609CA6D94794}"/>
              </a:ext>
            </a:extLst>
          </p:cNvPr>
          <p:cNvSpPr>
            <a:spLocks noGrp="1"/>
          </p:cNvSpPr>
          <p:nvPr>
            <p:ph type="body" sz="quarter" idx="24"/>
          </p:nvPr>
        </p:nvSpPr>
        <p:spPr/>
        <p:txBody>
          <a:bodyPr/>
          <a:lstStyle/>
          <a:p>
            <a:endParaRPr lang="en-US" dirty="0"/>
          </a:p>
        </p:txBody>
      </p:sp>
      <p:sp>
        <p:nvSpPr>
          <p:cNvPr id="49" name="Text Placeholder 48">
            <a:extLst>
              <a:ext uri="{FF2B5EF4-FFF2-40B4-BE49-F238E27FC236}">
                <a16:creationId xmlns:a16="http://schemas.microsoft.com/office/drawing/2014/main" id="{31005D37-5BE6-474E-9A7D-45C4A00197E7}"/>
              </a:ext>
            </a:extLst>
          </p:cNvPr>
          <p:cNvSpPr>
            <a:spLocks noGrp="1"/>
          </p:cNvSpPr>
          <p:nvPr>
            <p:ph type="body" sz="quarter" idx="25"/>
          </p:nvPr>
        </p:nvSpPr>
        <p:spPr/>
        <p:txBody>
          <a:bodyPr/>
          <a:lstStyle/>
          <a:p>
            <a:r>
              <a:rPr lang="en-US" dirty="0"/>
              <a:t>0.1</a:t>
            </a:r>
          </a:p>
        </p:txBody>
      </p:sp>
    </p:spTree>
    <p:extLst>
      <p:ext uri="{BB962C8B-B14F-4D97-AF65-F5344CB8AC3E}">
        <p14:creationId xmlns:p14="http://schemas.microsoft.com/office/powerpoint/2010/main" val="190130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74A3F1-5A3F-4CE8-8677-7E39F220386A}"/>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FBD7CA5B-66B8-4713-ABCE-669B10A59DB6}"/>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AF872367-8C4C-43E5-9C52-2B30CC7502AC}"/>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E0D51D1A-7E6D-409E-A20B-EDBFA65C145C}"/>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B41C5CB3-CD7F-48B0-8C54-A03141DA29E2}"/>
              </a:ext>
            </a:extLst>
          </p:cNvPr>
          <p:cNvSpPr>
            <a:spLocks noGrp="1"/>
          </p:cNvSpPr>
          <p:nvPr>
            <p:ph type="body" sz="quarter" idx="14"/>
          </p:nvPr>
        </p:nvSpPr>
        <p:spPr/>
        <p:txBody>
          <a:bodyPr/>
          <a:lstStyle/>
          <a:p>
            <a:endParaRPr lang="en-US"/>
          </a:p>
        </p:txBody>
      </p:sp>
      <p:sp>
        <p:nvSpPr>
          <p:cNvPr id="7" name="Text Placeholder 6">
            <a:extLst>
              <a:ext uri="{FF2B5EF4-FFF2-40B4-BE49-F238E27FC236}">
                <a16:creationId xmlns:a16="http://schemas.microsoft.com/office/drawing/2014/main" id="{4FF7763B-5EE6-4379-9D59-79BAAAC45F10}"/>
              </a:ext>
            </a:extLst>
          </p:cNvPr>
          <p:cNvSpPr>
            <a:spLocks noGrp="1"/>
          </p:cNvSpPr>
          <p:nvPr>
            <p:ph type="body" sz="quarter" idx="16"/>
          </p:nvPr>
        </p:nvSpPr>
        <p:spPr/>
        <p:txBody>
          <a:bodyPr/>
          <a:lstStyle/>
          <a:p>
            <a:endParaRPr lang="en-US"/>
          </a:p>
        </p:txBody>
      </p:sp>
      <p:sp>
        <p:nvSpPr>
          <p:cNvPr id="8" name="Text Placeholder 7">
            <a:extLst>
              <a:ext uri="{FF2B5EF4-FFF2-40B4-BE49-F238E27FC236}">
                <a16:creationId xmlns:a16="http://schemas.microsoft.com/office/drawing/2014/main" id="{606C8637-9193-41A9-9615-409EBF64572B}"/>
              </a:ext>
            </a:extLst>
          </p:cNvPr>
          <p:cNvSpPr>
            <a:spLocks noGrp="1"/>
          </p:cNvSpPr>
          <p:nvPr>
            <p:ph type="body" sz="quarter" idx="18"/>
          </p:nvPr>
        </p:nvSpPr>
        <p:spPr/>
        <p:txBody>
          <a:bodyPr/>
          <a:lstStyle/>
          <a:p>
            <a:endParaRPr lang="en-US"/>
          </a:p>
        </p:txBody>
      </p:sp>
      <p:sp>
        <p:nvSpPr>
          <p:cNvPr id="9" name="Text Placeholder 8">
            <a:extLst>
              <a:ext uri="{FF2B5EF4-FFF2-40B4-BE49-F238E27FC236}">
                <a16:creationId xmlns:a16="http://schemas.microsoft.com/office/drawing/2014/main" id="{CF2B9D99-1424-417C-87F7-60D16ECEA976}"/>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FBC0EB32-B6F6-4551-8035-62C22FB37DCD}"/>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1E972E66-DD95-4384-B5B5-DFA4698F30BD}"/>
              </a:ext>
            </a:extLst>
          </p:cNvPr>
          <p:cNvSpPr>
            <a:spLocks noGrp="1"/>
          </p:cNvSpPr>
          <p:nvPr>
            <p:ph type="body" sz="quarter" idx="22"/>
          </p:nvPr>
        </p:nvSpPr>
        <p:spPr/>
        <p:txBody>
          <a:bodyPr/>
          <a:lstStyle/>
          <a:p>
            <a:endParaRPr lang="en-US"/>
          </a:p>
        </p:txBody>
      </p:sp>
      <p:sp>
        <p:nvSpPr>
          <p:cNvPr id="12" name="Text Placeholder 11">
            <a:extLst>
              <a:ext uri="{FF2B5EF4-FFF2-40B4-BE49-F238E27FC236}">
                <a16:creationId xmlns:a16="http://schemas.microsoft.com/office/drawing/2014/main" id="{99A5A6AE-3B87-4926-8190-61AF3E29F6EF}"/>
              </a:ext>
            </a:extLst>
          </p:cNvPr>
          <p:cNvSpPr>
            <a:spLocks noGrp="1"/>
          </p:cNvSpPr>
          <p:nvPr>
            <p:ph type="body" sz="quarter" idx="23"/>
          </p:nvPr>
        </p:nvSpPr>
        <p:spPr/>
        <p:txBody>
          <a:bodyPr/>
          <a:lstStyle/>
          <a:p>
            <a:endParaRPr lang="en-US"/>
          </a:p>
        </p:txBody>
      </p:sp>
      <p:sp>
        <p:nvSpPr>
          <p:cNvPr id="13" name="Text Placeholder 12">
            <a:extLst>
              <a:ext uri="{FF2B5EF4-FFF2-40B4-BE49-F238E27FC236}">
                <a16:creationId xmlns:a16="http://schemas.microsoft.com/office/drawing/2014/main" id="{318983EF-728D-4F2F-ABBF-BACB0B7EB118}"/>
              </a:ext>
            </a:extLst>
          </p:cNvPr>
          <p:cNvSpPr>
            <a:spLocks noGrp="1"/>
          </p:cNvSpPr>
          <p:nvPr>
            <p:ph type="body" sz="quarter" idx="24"/>
          </p:nvPr>
        </p:nvSpPr>
        <p:spPr/>
        <p:txBody>
          <a:bodyPr/>
          <a:lstStyle/>
          <a:p>
            <a:endParaRPr lang="en-US"/>
          </a:p>
        </p:txBody>
      </p:sp>
      <p:sp>
        <p:nvSpPr>
          <p:cNvPr id="14" name="Text Placeholder 13">
            <a:extLst>
              <a:ext uri="{FF2B5EF4-FFF2-40B4-BE49-F238E27FC236}">
                <a16:creationId xmlns:a16="http://schemas.microsoft.com/office/drawing/2014/main" id="{595B7653-3075-4DD0-A16D-F72AE9CA0931}"/>
              </a:ext>
            </a:extLst>
          </p:cNvPr>
          <p:cNvSpPr>
            <a:spLocks noGrp="1"/>
          </p:cNvSpPr>
          <p:nvPr>
            <p:ph type="body" sz="quarter" idx="25"/>
          </p:nvPr>
        </p:nvSpPr>
        <p:spPr/>
        <p:txBody>
          <a:bodyPr/>
          <a:lstStyle/>
          <a:p>
            <a:endParaRPr lang="en-US"/>
          </a:p>
        </p:txBody>
      </p:sp>
    </p:spTree>
    <p:extLst>
      <p:ext uri="{BB962C8B-B14F-4D97-AF65-F5344CB8AC3E}">
        <p14:creationId xmlns:p14="http://schemas.microsoft.com/office/powerpoint/2010/main" val="1286186015"/>
      </p:ext>
    </p:extLst>
  </p:cSld>
  <p:clrMapOvr>
    <a:masterClrMapping/>
  </p:clrMapOvr>
</p:sld>
</file>

<file path=ppt/theme/theme1.xml><?xml version="1.0" encoding="utf-8"?>
<a:theme xmlns:a="http://schemas.openxmlformats.org/drawingml/2006/main" name="Office Theme">
  <a:themeElements>
    <a:clrScheme name="Neos Chronos">
      <a:dk1>
        <a:srgbClr val="444444"/>
      </a:dk1>
      <a:lt1>
        <a:sysClr val="window" lastClr="FFFFFF"/>
      </a:lt1>
      <a:dk2>
        <a:srgbClr val="222222"/>
      </a:dk2>
      <a:lt2>
        <a:srgbClr val="F3F3F3"/>
      </a:lt2>
      <a:accent1>
        <a:srgbClr val="669933"/>
      </a:accent1>
      <a:accent2>
        <a:srgbClr val="38BEEA"/>
      </a:accent2>
      <a:accent3>
        <a:srgbClr val="EA38C0"/>
      </a:accent3>
      <a:accent4>
        <a:srgbClr val="EABB38"/>
      </a:accent4>
      <a:accent5>
        <a:srgbClr val="788C92"/>
      </a:accent5>
      <a:accent6>
        <a:srgbClr val="EA6238"/>
      </a:accent6>
      <a:hlink>
        <a:srgbClr val="787828"/>
      </a:hlink>
      <a:folHlink>
        <a:srgbClr val="9AA2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D845DCA001874B8827B047BD48D237" ma:contentTypeVersion="0" ma:contentTypeDescription="Create a new document." ma:contentTypeScope="" ma:versionID="dbe8dc30a63cac2e51a0189c88873a2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XMLData TextToDisplay="%CLASSIFICATIONDATETIME%">08:12 29/11/2021</XMLData>
</file>

<file path=customXml/item3.xml><?xml version="1.0" encoding="utf-8"?>
<XMLData TextToDisplay="%DOCUMENTGUID%">{00000000-0000-0000-0000-000000000000}</XMLData>
</file>

<file path=customXml/item4.xml><?xml version="1.0" encoding="utf-8"?>
<XMLData TextToDisplay="RightsWATCHMark">13|CITI-PII-Internal|{00000000-0000-0000-0000-000000000000}</XMLData>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285076-E92D-4218-9ACA-9ABE14FB14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6F0229F-0CC7-416C-827C-52F228A0896F}">
  <ds:schemaRefs/>
</ds:datastoreItem>
</file>

<file path=customXml/itemProps3.xml><?xml version="1.0" encoding="utf-8"?>
<ds:datastoreItem xmlns:ds="http://schemas.openxmlformats.org/officeDocument/2006/customXml" ds:itemID="{8B949761-B17E-4D91-BE25-51B9253607AB}">
  <ds:schemaRefs/>
</ds:datastoreItem>
</file>

<file path=customXml/itemProps4.xml><?xml version="1.0" encoding="utf-8"?>
<ds:datastoreItem xmlns:ds="http://schemas.openxmlformats.org/officeDocument/2006/customXml" ds:itemID="{2C0E257C-350B-4AF7-9375-800969F8B729}">
  <ds:schemaRefs/>
</ds:datastoreItem>
</file>

<file path=customXml/itemProps5.xml><?xml version="1.0" encoding="utf-8"?>
<ds:datastoreItem xmlns:ds="http://schemas.openxmlformats.org/officeDocument/2006/customXml" ds:itemID="{8CA1B667-4A20-4868-AE41-4E6BC924610A}">
  <ds:schemaRefs>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6.xml><?xml version="1.0" encoding="utf-8"?>
<ds:datastoreItem xmlns:ds="http://schemas.openxmlformats.org/officeDocument/2006/customXml" ds:itemID="{4E4FD9DE-3E78-4084-AA25-DB23AACF2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8000</TotalTime>
  <Words>425</Words>
  <Application>Microsoft Office PowerPoint</Application>
  <PresentationFormat>A4 Paper (210x297 mm)</PresentationFormat>
  <Paragraphs>18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PingFang SC</vt:lpstr>
      <vt:lpstr>Arial</vt:lpstr>
      <vt:lpstr>Calibri</vt:lpstr>
      <vt:lpstr>Office Theme</vt:lpstr>
      <vt:lpstr>PowerPoint Presentation</vt:lpstr>
      <vt:lpstr>PowerPoint Presentation</vt:lpstr>
    </vt:vector>
  </TitlesOfParts>
  <Manager/>
  <Company>Neos Chronos Limited</Company>
  <LinksUpToDate>false</LinksUpToDate>
  <SharedDoc>false</SharedDoc>
  <HyperlinkBase>https://neoschronos.com/assets/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Template PPT</dc:title>
  <dc:subject/>
  <dc:creator>js20273@imceu.eu.ssmb.com</dc:creator>
  <cp:keywords>Lean Canvas, Free, Template, Powerpoint, ppt, pptx</cp:keywords>
  <dc:description>Lean Canvas is adapted from The Business Model Canvas (www.businessmodelgeneration.com/canvas). This work is licensed under the Creative Commons Attribution-Share Alike 3.0 Unported License.</dc:description>
  <cp:lastModifiedBy>Chen, Brad [TECH]</cp:lastModifiedBy>
  <cp:revision>81</cp:revision>
  <cp:lastPrinted>2020-01-14T19:13:55Z</cp:lastPrinted>
  <dcterms:created xsi:type="dcterms:W3CDTF">2019-04-01T16:49:19Z</dcterms:created>
  <dcterms:modified xsi:type="dcterms:W3CDTF">2024-11-04T03:46:01Z</dcterms:modified>
  <cp:category>PowerPoint Template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ightsWATCHMark">
    <vt:lpwstr>13|CITI-PII-Internal|{00000000-0000-0000-0000-000000000000}</vt:lpwstr>
  </property>
  <property fmtid="{D5CDD505-2E9C-101B-9397-08002B2CF9AE}" pid="3" name="ContentTypeId">
    <vt:lpwstr>0x01010001D845DCA001874B8827B047BD48D237</vt:lpwstr>
  </property>
  <property fmtid="{D5CDD505-2E9C-101B-9397-08002B2CF9AE}" pid="4" name="MSIP_Label_d291669d-c62a-41f9-9790-e463798003d8_Enabled">
    <vt:lpwstr>true</vt:lpwstr>
  </property>
  <property fmtid="{D5CDD505-2E9C-101B-9397-08002B2CF9AE}" pid="5" name="MSIP_Label_d291669d-c62a-41f9-9790-e463798003d8_SetDate">
    <vt:lpwstr>2023-01-10T01:55:41Z</vt:lpwstr>
  </property>
  <property fmtid="{D5CDD505-2E9C-101B-9397-08002B2CF9AE}" pid="6" name="MSIP_Label_d291669d-c62a-41f9-9790-e463798003d8_Method">
    <vt:lpwstr>Privileged</vt:lpwstr>
  </property>
  <property fmtid="{D5CDD505-2E9C-101B-9397-08002B2CF9AE}" pid="7" name="MSIP_Label_d291669d-c62a-41f9-9790-e463798003d8_Name">
    <vt:lpwstr>Public</vt:lpwstr>
  </property>
  <property fmtid="{D5CDD505-2E9C-101B-9397-08002B2CF9AE}" pid="8" name="MSIP_Label_d291669d-c62a-41f9-9790-e463798003d8_SiteId">
    <vt:lpwstr>1771ae17-e764-4e0f-a476-d4184d79a5d9</vt:lpwstr>
  </property>
  <property fmtid="{D5CDD505-2E9C-101B-9397-08002B2CF9AE}" pid="9" name="MSIP_Label_d291669d-c62a-41f9-9790-e463798003d8_ActionId">
    <vt:lpwstr>54b7388a-9554-4bd4-b502-48951cad7ba2</vt:lpwstr>
  </property>
  <property fmtid="{D5CDD505-2E9C-101B-9397-08002B2CF9AE}" pid="10" name="MSIP_Label_d291669d-c62a-41f9-9790-e463798003d8_ContentBits">
    <vt:lpwstr>0</vt:lpwstr>
  </property>
</Properties>
</file>